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22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5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39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9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12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2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60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67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2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1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74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84AF7-5C88-4513-8984-0836BE2A1310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87F90-D94F-4E92-893E-695570E13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22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486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b="1" dirty="0" smtClean="0"/>
              <a:t>A. </a:t>
            </a:r>
            <a:r>
              <a:rPr lang="es-ES_tradnl" dirty="0" smtClean="0"/>
              <a:t>Completa</a:t>
            </a:r>
            <a:r>
              <a:rPr lang="es-ES_tradnl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 ti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 los deportes?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--Si, a mi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A ti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 la ensalada y comes mucha.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Pero a mi no ______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Me </a:t>
            </a:r>
            <a:r>
              <a:rPr lang="es-ES_tradnl" dirty="0" err="1" smtClean="0"/>
              <a:t>gust</a:t>
            </a:r>
            <a:r>
              <a:rPr lang="es-ES_tradnl" dirty="0" smtClean="0"/>
              <a:t>_______ los frijoles.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arte me </a:t>
            </a:r>
            <a:r>
              <a:rPr lang="es-ES_tradnl" dirty="0" err="1" smtClean="0"/>
              <a:t>interes</a:t>
            </a:r>
            <a:r>
              <a:rPr lang="es-ES_tradnl" dirty="0" smtClean="0"/>
              <a:t>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 me </a:t>
            </a:r>
            <a:r>
              <a:rPr lang="es-ES_tradnl" dirty="0" err="1" smtClean="0"/>
              <a:t>interes</a:t>
            </a:r>
            <a:r>
              <a:rPr lang="es-ES_tradnl" dirty="0" smtClean="0"/>
              <a:t>_____ las matemáticas.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 ¿A ti ______ </a:t>
            </a:r>
            <a:r>
              <a:rPr lang="es-ES_tradnl" dirty="0" err="1" smtClean="0"/>
              <a:t>aburr</a:t>
            </a:r>
            <a:r>
              <a:rPr lang="es-ES_tradnl" dirty="0" smtClean="0"/>
              <a:t>____ tus clases?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--No, a mi _______ </a:t>
            </a:r>
            <a:r>
              <a:rPr lang="es-ES_tradnl" dirty="0" err="1" smtClean="0"/>
              <a:t>interes</a:t>
            </a:r>
            <a:r>
              <a:rPr lang="es-ES_tradnl" dirty="0" smtClean="0"/>
              <a:t>______ todas.</a:t>
            </a:r>
            <a:endParaRPr lang="es-ES_tradnl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220200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err="1" smtClean="0"/>
              <a:t>Nombre</a:t>
            </a:r>
            <a:r>
              <a:rPr lang="en-US" sz="3200" dirty="0" smtClean="0"/>
              <a:t> ______________         </a:t>
            </a:r>
            <a:r>
              <a:rPr lang="en-US" sz="3200" b="1" dirty="0" err="1" smtClean="0"/>
              <a:t>Proposito</a:t>
            </a:r>
            <a:r>
              <a:rPr lang="en-US" sz="3200" b="1" dirty="0" smtClean="0"/>
              <a:t> # 58</a:t>
            </a:r>
            <a:br>
              <a:rPr lang="en-US" sz="3200" b="1" dirty="0" smtClean="0"/>
            </a:br>
            <a:r>
              <a:rPr lang="en-US" sz="3200" b="1" dirty="0" err="1" smtClean="0"/>
              <a:t>Actividad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Inicial</a:t>
            </a:r>
            <a:r>
              <a:rPr lang="en-US" sz="32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31987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200" y="304800"/>
            <a:ext cx="8991600" cy="6248400"/>
          </a:xfrm>
        </p:spPr>
        <p:txBody>
          <a:bodyPr>
            <a:noAutofit/>
          </a:bodyPr>
          <a:lstStyle/>
          <a:p>
            <a:r>
              <a:rPr lang="es-ES_tradnl" sz="2700" dirty="0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Los jugadores </a:t>
            </a:r>
            <a:r>
              <a:rPr lang="es-ES_tradnl" sz="2700" dirty="0" smtClean="0"/>
              <a:t>______________ </a:t>
            </a:r>
            <a:r>
              <a:rPr lang="es-ES_tradnl" sz="2700" dirty="0" smtClean="0"/>
              <a:t>al campo (volver)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Nosotros </a:t>
            </a:r>
            <a:r>
              <a:rPr lang="es-ES_tradnl" sz="2700" dirty="0" smtClean="0"/>
              <a:t>_____________ </a:t>
            </a:r>
            <a:r>
              <a:rPr lang="es-ES_tradnl" sz="2700" dirty="0" smtClean="0"/>
              <a:t>jugar pero….(querer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/>
              <a:t>n</a:t>
            </a:r>
            <a:r>
              <a:rPr lang="es-ES_tradnl" sz="2700" dirty="0" smtClean="0"/>
              <a:t>o </a:t>
            </a:r>
            <a:r>
              <a:rPr lang="es-ES_tradnl" sz="2700" dirty="0" smtClean="0"/>
              <a:t>_______________. </a:t>
            </a:r>
            <a:r>
              <a:rPr lang="es-ES_tradnl" sz="2700" dirty="0" smtClean="0"/>
              <a:t>(poder)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Nuestro equipo no </a:t>
            </a:r>
            <a:r>
              <a:rPr lang="es-ES_tradnl" sz="2700" dirty="0" smtClean="0"/>
              <a:t>______________. </a:t>
            </a:r>
            <a:r>
              <a:rPr lang="es-ES_tradnl" sz="2700" dirty="0" smtClean="0"/>
              <a:t>(perder)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¿Cuándo </a:t>
            </a:r>
            <a:r>
              <a:rPr lang="es-ES_tradnl" sz="2700" dirty="0" smtClean="0"/>
              <a:t>_______________ </a:t>
            </a:r>
            <a:r>
              <a:rPr lang="es-ES_tradnl" sz="2700" dirty="0" smtClean="0"/>
              <a:t>tú? (empezar)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Ustedes </a:t>
            </a:r>
            <a:r>
              <a:rPr lang="es-ES_tradnl" sz="2700" dirty="0" smtClean="0"/>
              <a:t>_____________ </a:t>
            </a:r>
            <a:r>
              <a:rPr lang="es-ES_tradnl" sz="2700" dirty="0" smtClean="0"/>
              <a:t>bastante bien. (jugar)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Yo lo </a:t>
            </a:r>
            <a:r>
              <a:rPr lang="es-ES_tradnl" sz="2700" dirty="0" smtClean="0"/>
              <a:t>_______________ </a:t>
            </a:r>
            <a:r>
              <a:rPr lang="es-ES_tradnl" sz="2700" dirty="0" smtClean="0"/>
              <a:t>mucho. (sentir)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¿_______________ </a:t>
            </a:r>
            <a:r>
              <a:rPr lang="es-ES_tradnl" sz="2700" dirty="0"/>
              <a:t>U</a:t>
            </a:r>
            <a:r>
              <a:rPr lang="es-ES_tradnl" sz="2700" dirty="0" smtClean="0"/>
              <a:t>d. jugar béisbol o futbol? (preferir)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Después del partido, tú </a:t>
            </a:r>
            <a:r>
              <a:rPr lang="es-ES_tradnl" sz="2700" dirty="0" smtClean="0"/>
              <a:t>______________ </a:t>
            </a:r>
            <a:r>
              <a:rPr lang="es-ES_tradnl" sz="2700" dirty="0" smtClean="0"/>
              <a:t>bien. (dormir)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Vosotros </a:t>
            </a:r>
            <a:r>
              <a:rPr lang="es-ES_tradnl" sz="2700" dirty="0" smtClean="0"/>
              <a:t>______________ </a:t>
            </a:r>
            <a:r>
              <a:rPr lang="es-ES_tradnl" sz="2700" dirty="0" smtClean="0"/>
              <a:t>a formar un equipo. (comenzar)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700" dirty="0" smtClean="0"/>
              <a:t>Yo </a:t>
            </a:r>
            <a:r>
              <a:rPr lang="es-ES_tradnl" sz="2700" dirty="0" smtClean="0"/>
              <a:t>______________ </a:t>
            </a:r>
            <a:r>
              <a:rPr lang="es-ES_tradnl" sz="2700" dirty="0" smtClean="0"/>
              <a:t>la pelota pero no pasa por encima de la red. (devolver)</a:t>
            </a:r>
            <a:endParaRPr lang="es-ES_tradnl" sz="2700" dirty="0"/>
          </a:p>
        </p:txBody>
      </p:sp>
    </p:spTree>
    <p:extLst>
      <p:ext uri="{BB962C8B-B14F-4D97-AF65-F5344CB8AC3E}">
        <p14:creationId xmlns:p14="http://schemas.microsoft.com/office/powerpoint/2010/main" val="27948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186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______________         Proposito # 58 Actividad Inicial: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______________         Proposito # 58 Actividad Inicial:</dc:title>
  <dc:creator>Helen Zumaeta</dc:creator>
  <cp:lastModifiedBy>Helen Zumaeta</cp:lastModifiedBy>
  <cp:revision>2</cp:revision>
  <cp:lastPrinted>2015-03-06T14:44:03Z</cp:lastPrinted>
  <dcterms:created xsi:type="dcterms:W3CDTF">2015-03-06T13:54:04Z</dcterms:created>
  <dcterms:modified xsi:type="dcterms:W3CDTF">2015-03-06T14:48:50Z</dcterms:modified>
</cp:coreProperties>
</file>